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3" r:id="rId4"/>
    <p:sldId id="264" r:id="rId5"/>
    <p:sldId id="265" r:id="rId6"/>
    <p:sldId id="258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12" autoAdjust="0"/>
    <p:restoredTop sz="90929"/>
  </p:normalViewPr>
  <p:slideViewPr>
    <p:cSldViewPr>
      <p:cViewPr varScale="1">
        <p:scale>
          <a:sx n="80" d="100"/>
          <a:sy n="80" d="100"/>
        </p:scale>
        <p:origin x="-7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55C6329-03F5-45F9-B774-B529FBB2F3A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25D2F0-43AE-4BE0-B357-AA4C738BE1EF}" type="slidenum">
              <a:rPr lang="pl-PL" smtClean="0"/>
              <a:pPr/>
              <a:t>1</a:t>
            </a:fld>
            <a:endParaRPr lang="pl-PL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E59C79-3D59-4E9F-97E6-1F1FA4DE989A}" type="slidenum">
              <a:rPr lang="pl-PL" smtClean="0"/>
              <a:pPr/>
              <a:t>2</a:t>
            </a:fld>
            <a:endParaRPr lang="pl-PL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D37318-1E3C-451E-84E2-493222FAD087}" type="slidenum">
              <a:rPr lang="pl-PL" smtClean="0"/>
              <a:pPr/>
              <a:t>6</a:t>
            </a:fld>
            <a:endParaRPr lang="pl-PL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70F7F1-535B-494F-95EE-6BF60AF82587}" type="slidenum">
              <a:rPr lang="pl-PL" smtClean="0"/>
              <a:pPr/>
              <a:t>7</a:t>
            </a:fld>
            <a:endParaRPr lang="pl-PL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801FB9-2A33-4887-A2BE-1CC34A23A06D}" type="slidenum">
              <a:rPr lang="pl-PL" smtClean="0"/>
              <a:pPr/>
              <a:t>8</a:t>
            </a:fld>
            <a:endParaRPr lang="pl-PL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8D72B4-9AA5-4264-95E6-37324A3A02DC}" type="slidenum">
              <a:rPr lang="pl-PL" smtClean="0"/>
              <a:pPr/>
              <a:t>9</a:t>
            </a:fld>
            <a:endParaRPr lang="pl-PL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2663C8-4CC4-4150-96DB-EAAC2A3AA225}" type="slidenum">
              <a:rPr lang="pl-PL" smtClean="0"/>
              <a:pPr/>
              <a:t>10</a:t>
            </a:fld>
            <a:endParaRPr lang="pl-PL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47267-2E02-4571-9042-0A8F002D0F3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E6B84-A0B5-4AEE-B196-C49C915430D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4003E-4789-4FA9-8004-825FE9491E1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B3566-AFCC-4D83-81B5-4E9C61FC95D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55356-68E1-46C7-B338-8873CEE52D5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D333E-5910-4129-9C71-836EE4EA8B8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D9EA2-7216-4523-94CE-EE92396564E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482F7-402B-43CD-8C66-E3839707940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6AAED-1627-4527-AEE5-D9A36C36163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9F44-AE01-4147-B812-B1953A0CD9C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D1FBB-E255-4262-A243-280FA6E8C3C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1C84CD8C-D366-41F4-A3C3-E3190653CDD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"/>
            <a:ext cx="83820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3352800" y="6094413"/>
            <a:ext cx="17375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pl-PL" sz="1200" dirty="0"/>
              <a:t>Szczecin, </a:t>
            </a:r>
            <a:r>
              <a:rPr lang="pl-PL" sz="1200" dirty="0" smtClean="0"/>
              <a:t>25.02.2015r</a:t>
            </a:r>
            <a:r>
              <a:rPr lang="pl-PL" sz="1200" dirty="0"/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429000" y="2863850"/>
            <a:ext cx="19605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600"/>
              <a:t>Dziękuję za uwagę!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514600"/>
            <a:ext cx="1601788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708400" y="5802313"/>
            <a:ext cx="154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pl-PL" sz="1400"/>
              <a:t>www.szczecin.eu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ytułow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74875"/>
            <a:ext cx="7391400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427538" y="1700213"/>
            <a:ext cx="4321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pl-PL">
                <a:solidFill>
                  <a:srgbClr val="000099"/>
                </a:solidFill>
              </a:rPr>
              <a:t>Imprezy sportowe w 2015 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250825" y="476250"/>
          <a:ext cx="6912768" cy="5546350"/>
        </p:xfrm>
        <a:graphic>
          <a:graphicData uri="http://schemas.openxmlformats.org/drawingml/2006/table">
            <a:tbl>
              <a:tblPr/>
              <a:tblGrid>
                <a:gridCol w="259108"/>
                <a:gridCol w="809876"/>
                <a:gridCol w="3308131"/>
                <a:gridCol w="999483"/>
                <a:gridCol w="628434"/>
                <a:gridCol w="907736"/>
              </a:tblGrid>
              <a:tr h="332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LP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PLANOWANY TERMIN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NAZWA IMPREZY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ORGANIZATOR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MIEJSCE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DYREKTOR IMPREZY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940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16-18 kwietnia 2015</a:t>
                      </a:r>
                      <a:endParaRPr lang="pl-PL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TURNIEJ WIOSNY W GIMNASTYCE ARTYSTYCZNEJ</a:t>
                      </a:r>
                      <a:endParaRPr lang="pl-PL" sz="8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Turniej z wieloletnią tradycją odbywający się w Szczecinie. Do naszego miasta przyjeżdżają zawodniczki stanowiące światową czołówkę w tej dyscyplinie sportu. Do tej pory zawody odbywały się w hali SP przy ulicy </a:t>
                      </a:r>
                      <a:r>
                        <a:rPr lang="pl-PL" sz="8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Świętoborzyców</a:t>
                      </a:r>
                      <a:r>
                        <a:rPr lang="pl-PL" sz="8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teraz z racji jubileuszu oraz podwyższonej rangi turnieju – miejscem rywalizacji będzie Arena Szczecin.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Wojewódzki </a:t>
                      </a:r>
                      <a:r>
                        <a:rPr lang="pl-PL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Szkolny Związek Sportowy 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ARENA SZCZECIN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Eugeniusz </a:t>
                      </a:r>
                      <a:r>
                        <a:rPr lang="pl-PL" sz="800" b="1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Kuduk</a:t>
                      </a:r>
                      <a:endParaRPr lang="pl-PL" sz="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761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15-21 kwietnia 2015</a:t>
                      </a:r>
                      <a:endParaRPr lang="pl-PL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PUCHAR ŚWIATA W STRZELECTWIE SPORTOWYM OSÓB NIEPEŁNOSPRAWNYCH</a:t>
                      </a:r>
                      <a:endParaRPr lang="pl-PL" sz="8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Imprez organizowana od 2003r. Jeden </a:t>
                      </a:r>
                      <a:r>
                        <a:rPr lang="pl-PL" sz="8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z trzech cykli turniejów w strzelectwie sportowym dla osób niepełnosprawnych. Zawody, które przyciągają do Szczecina najlepszych sportowców w tej dziedzinie – walczących o punkty w klasyfikacji generalnej, oraz o udział w Igrzyskach Paraolimpijskich. 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KSI Start Szczecin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HALA STADIONU ul. LITEWSKA 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Longin Komołowski</a:t>
                      </a:r>
                      <a:endParaRPr lang="pl-PL" sz="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940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04-09 maja 2015</a:t>
                      </a:r>
                      <a:endParaRPr lang="pl-PL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MISTRZOSTWA POLSKI SENIORÓW W BOKSIE</a:t>
                      </a:r>
                      <a:endParaRPr lang="pl-PL" sz="8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86 edycja zawodów tej rangi będąca najważniejszą, krajową imprezą dla zawodników niebędących zawodowcami w boksie. Impreza ta po raz pierwszy zagości w Szczecinie. Stawką rywalizacji obok medali Mistrzostw Polski będą również punkty w rywalizacji o prawo startów w walkach eliminacyjnych na Igrzyska Olimpijskie w RIO (2016). 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PZB + SKORPION SZCZECIN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SDS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Marcin Stankiewicz</a:t>
                      </a:r>
                      <a:endParaRPr lang="pl-PL" sz="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627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16-17 maja 2015</a:t>
                      </a:r>
                      <a:endParaRPr lang="pl-PL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GRAND PRIX POLSKI W PŁYWANIU</a:t>
                      </a:r>
                      <a:endParaRPr lang="pl-PL" sz="8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Czwarta w sezonie edycja zawodów pływackich z cyklu Grand Prix – Pucharu Polski. Zawody będące również generalną próbą w rywalizacji o Mistrzostwo Polski. Zmagania odbywają się na pływalni 50-metrowej.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PZP + MKP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Floating Arena 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Józef  </a:t>
                      </a:r>
                      <a:r>
                        <a:rPr lang="pl-PL" sz="800" b="1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Psujek</a:t>
                      </a:r>
                      <a:endParaRPr lang="pl-PL" sz="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784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17-20 maja 2015</a:t>
                      </a:r>
                      <a:endParaRPr lang="pl-PL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FLOATING GARDEN SZCZECIN OPEN 2015 GOLF</a:t>
                      </a:r>
                      <a:endParaRPr lang="pl-PL" sz="8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Turniej golfowy o określonej randze i standardach światowych. Każdego roku na pole golfowe w Binowie przyjeżdża europejska czołówka w tej dyscyplinie sportu. Turniej z określoną marką i jakością sportową oraz bogatą ofertą imprez towarzyszących mających na celu promocję golfa.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Binowo Club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Binowo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Sławomir Piński</a:t>
                      </a:r>
                      <a:endParaRPr lang="pl-PL" sz="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835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28-31 maja 2015</a:t>
                      </a:r>
                      <a:endParaRPr lang="pl-PL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GŁÓWNE MISTRZOSTWA POLSKI W PŁYWANIU </a:t>
                      </a:r>
                      <a:endParaRPr lang="pl-PL" sz="8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 trzech latach MP opuszczają Olsztyn i przenoszą się na drugi koniec Polski – do Szczecina. Najważniejsza krajowa impreza roku 2015 odbędzie się na olimpijskim basenie </a:t>
                      </a:r>
                      <a:r>
                        <a:rPr lang="pl-PL" sz="8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Floating</a:t>
                      </a:r>
                      <a:r>
                        <a:rPr lang="pl-PL" sz="8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Arena. Cała krajowa czołówka, kandydaci na Igrzyska Olimpijskie – a wśród nich oczywiście pływacy ze Szczecina. Zapowiada się spora dawka emocji.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MIASTO + AR BONO + MKP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Floating Arena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Jerzy Kowalski</a:t>
                      </a:r>
                      <a:endParaRPr lang="pl-PL" sz="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pic>
        <p:nvPicPr>
          <p:cNvPr id="41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6021388"/>
            <a:ext cx="15430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95288" y="149225"/>
          <a:ext cx="6768751" cy="6317653"/>
        </p:xfrm>
        <a:graphic>
          <a:graphicData uri="http://schemas.openxmlformats.org/drawingml/2006/table">
            <a:tbl>
              <a:tblPr/>
              <a:tblGrid>
                <a:gridCol w="260478"/>
                <a:gridCol w="970075"/>
                <a:gridCol w="3169725"/>
                <a:gridCol w="784297"/>
                <a:gridCol w="720080"/>
                <a:gridCol w="864096"/>
              </a:tblGrid>
              <a:tr h="1355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22-24 maja 2014</a:t>
                      </a:r>
                      <a:endParaRPr lang="pl-PL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MISTRZOSTWA POLSKI W GIMNASTYCE SPORTOWEJ</a:t>
                      </a:r>
                      <a:endParaRPr lang="pl-PL" sz="8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MEMORIAŁ W GIMNASTYCE SPORTOWEJ im. A.S KOŁAKOWSKICH</a:t>
                      </a:r>
                      <a:endParaRPr lang="pl-PL" sz="8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Główne Mistrzostwa Polski będące pierwszą eliminacją do narodowych kadr przed Igrzyskami Olimpijskimi w RIO, jednocześnie kolejna – już 32 edycja tradycyjnego memoriału im. S.A Kołakowskich w Szczecinie z udziałem najlepszych zawodników w gimnastyce sportowej. To już tradycyjna impreza, która wpisała się w sportowy kalendarz naszego miasta. Będzie to również okazja do promocji powstającego ośrodka w Szczecinie!</a:t>
                      </a: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KUSY + PZGS </a:t>
                      </a: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ARENA SZCZECIN</a:t>
                      </a: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Jarosław Duda</a:t>
                      </a:r>
                      <a:endParaRPr lang="pl-PL" sz="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156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28-31 </a:t>
                      </a:r>
                      <a:r>
                        <a:rPr lang="pl-PL" sz="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maja 2014</a:t>
                      </a:r>
                      <a:endParaRPr lang="pl-PL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REGATY</a:t>
                      </a:r>
                      <a:r>
                        <a:rPr lang="pl-PL" sz="8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PUCHARU ŚWIATA W MATCH RACINGU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Regaty odbędą się na sześciu identycznych</a:t>
                      </a:r>
                      <a:r>
                        <a:rPr lang="pl-PL" sz="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światowej klasy jachtach One- </a:t>
                      </a:r>
                      <a:r>
                        <a:rPr lang="pl-PL" sz="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Design.,w</a:t>
                      </a:r>
                      <a:r>
                        <a:rPr lang="pl-PL" sz="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ramach cyklu regat </a:t>
                      </a:r>
                      <a:r>
                        <a:rPr lang="pl-PL" sz="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Polish</a:t>
                      </a:r>
                      <a:r>
                        <a:rPr lang="pl-PL" sz="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pl-PL" sz="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Match</a:t>
                      </a:r>
                      <a:r>
                        <a:rPr lang="pl-PL" sz="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pl-PL" sz="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Tour</a:t>
                      </a:r>
                      <a:r>
                        <a:rPr lang="pl-PL" sz="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które zaliczane są do klasyfikacji Pucharu Świata. Odbędą się w Szczecinie po raz siódmy. W  roku 2014 stały się eliminacjami do mistrzostw świata i gościły sterników ze światowej czołówki rankingu Pucharu Świata w </a:t>
                      </a:r>
                      <a:r>
                        <a:rPr lang="pl-PL" sz="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Match</a:t>
                      </a:r>
                      <a:r>
                        <a:rPr lang="pl-PL" sz="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pl-PL" sz="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Racingu</a:t>
                      </a:r>
                      <a:r>
                        <a:rPr lang="pl-PL" sz="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Jest to jedyna w Szczecinie impreza żeglarska światowej rangi sportowej.</a:t>
                      </a:r>
                      <a:endParaRPr lang="pl-PL" sz="8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Yacht</a:t>
                      </a:r>
                      <a:r>
                        <a:rPr lang="pl-PL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Klub Polski Szczecin</a:t>
                      </a:r>
                      <a:endParaRPr lang="pl-PL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Jezioro</a:t>
                      </a:r>
                      <a:r>
                        <a:rPr lang="pl-PL" sz="8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Dąbie</a:t>
                      </a:r>
                      <a:endParaRPr lang="pl-PL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Maciej </a:t>
                      </a:r>
                      <a:r>
                        <a:rPr lang="pl-PL" sz="800" b="1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Cylupa</a:t>
                      </a:r>
                      <a:endParaRPr lang="pl-PL" sz="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355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04-05 lipca  2015</a:t>
                      </a:r>
                      <a:r>
                        <a:rPr lang="pl-PL" sz="800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pl-P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MISTRZOSTWA POLSKI W TRIATHLONIE </a:t>
                      </a:r>
                      <a:endParaRPr lang="pl-PL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TRIATHLON SZCZECIN „</a:t>
                      </a:r>
                      <a:r>
                        <a:rPr lang="pl-PL" sz="800" b="1" kern="12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TRI-TOUR</a:t>
                      </a:r>
                      <a:r>
                        <a:rPr lang="pl-PL" sz="800" b="1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” 2015</a:t>
                      </a:r>
                      <a:r>
                        <a:rPr lang="pl-PL" sz="800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pl-PL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Zawody w triathlonie po raz drugi organizowane w Szczecinie. Mają one wymiar promocyjny ale również typowo sportowy – przeznaczony dla największych twardzieli w konkurencjach: pływanie, jazda na rowerze, bieganie. Niezwykle trudna impreza logistyczna, która na starcie może zgromadzić blisko 1,5 tysiąca zawodników z kraju i zagranicy.  W roku 2015 dodatkowy wymiar sportowy! Mistrzostwa Polski na dystansie ¼ - Szczecin stolicą (krajowego) Triathlonu?</a:t>
                      </a:r>
                      <a:endParaRPr lang="pl-P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Miasto Szczecin - </a:t>
                      </a:r>
                      <a:r>
                        <a:rPr lang="pl-PL" sz="800" kern="12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Endu</a:t>
                      </a:r>
                      <a:r>
                        <a:rPr lang="pl-PL" sz="800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Sport</a:t>
                      </a:r>
                      <a:endParaRPr lang="pl-P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kern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Miasto </a:t>
                      </a:r>
                      <a:endParaRPr lang="pl-PL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Wojciech Kruczyński </a:t>
                      </a:r>
                      <a:endParaRPr lang="pl-P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836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09 sierpnia 2015</a:t>
                      </a:r>
                      <a:endParaRPr lang="pl-PL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MEMORIAŁ IM. JANUSZA KUSOCIŃSKIEGO W LEKKIEJ ATLETYCE</a:t>
                      </a:r>
                      <a:endParaRPr lang="pl-PL" sz="8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Zawody w lekkiej atletyce cieszące się niesłabnącą popularnością wśród mieszkańców Szczecina. Wielkie zainteresowanie kibiców cieszy coraz lepszych zawodników przyjeżdżających do naszego miasta. Polskie gwiazdy lekkiej atletyki + obiecująca młodzież + zawodnicy światowego formatu dodają atrakcyjności tej imprezie. W tym roku będzie to generalna próba przed MŚ w Pekinie – ostatnia szansa na wyjazd dla wielu zawodników zarówno z polskich jak i zagranicznych.</a:t>
                      </a: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PZLA + </a:t>
                      </a:r>
                      <a:r>
                        <a:rPr lang="pl-PL" sz="8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MOSRiR</a:t>
                      </a:r>
                      <a:endParaRPr lang="pl-PL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Stadion Litewska</a:t>
                      </a: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Wanda Klonowska</a:t>
                      </a:r>
                      <a:endParaRPr lang="pl-PL" sz="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945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</a:t>
                      </a: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 sierpnia 2015</a:t>
                      </a:r>
                      <a:endParaRPr lang="pl-PL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36 SZCZECIN PÓŁMARATON </a:t>
                      </a:r>
                      <a:endParaRPr lang="pl-PL" sz="8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Bieg ulicami Szczecina zaliczany do cyklu </a:t>
                      </a:r>
                      <a:r>
                        <a:rPr lang="pl-PL" sz="8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półmaratonów</a:t>
                      </a:r>
                      <a:r>
                        <a:rPr lang="pl-PL" sz="8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Wcześniej jako „szczecińska 20” – tradycyjna inicjatywa związana z ruchem amatorskim. Bieg dla mieszkańców i nie tylko. Nie brakuje gości i specjalnych gwiazd światowego formatu. W roku 2015 impreza będzie miała nowego organizatora. </a:t>
                      </a: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MKL</a:t>
                      </a: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Miasto Szczecin</a:t>
                      </a: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Marcin Paprocki</a:t>
                      </a:r>
                      <a:endParaRPr lang="pl-PL" sz="8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pic>
        <p:nvPicPr>
          <p:cNvPr id="516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4875" y="1066800"/>
            <a:ext cx="18891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468313" y="333375"/>
          <a:ext cx="6912768" cy="5184576"/>
        </p:xfrm>
        <a:graphic>
          <a:graphicData uri="http://schemas.openxmlformats.org/drawingml/2006/table">
            <a:tbl>
              <a:tblPr/>
              <a:tblGrid>
                <a:gridCol w="228493"/>
                <a:gridCol w="850954"/>
                <a:gridCol w="2780496"/>
                <a:gridCol w="781505"/>
                <a:gridCol w="831160"/>
                <a:gridCol w="1440160"/>
              </a:tblGrid>
              <a:tr h="1564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 kern="12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28-30 sierpnia 2015</a:t>
                      </a:r>
                      <a:r>
                        <a:rPr lang="pl-PL" sz="800" kern="12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pl-PL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 kern="12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BAJA POLAND 2015</a:t>
                      </a:r>
                      <a:r>
                        <a:rPr lang="pl-PL" sz="800" kern="12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pl-PL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kern="12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Wysokoprężne silniki gwiazd sportów motorowych nie omijają już Szczecina. Puchar Świata FIA w rajdach terenowych po raz kolejny zawita do naszego miasta. A w walce o zwycięstwo takie gwiazdy jak Krzysztof Hołowczyc, Adam Małysz czy też kierowcy zagraniczni. Baja Poland wspólnie z Gminą Dobra i Drawsko Pomorskie. </a:t>
                      </a:r>
                      <a:endParaRPr lang="pl-PL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kern="12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Fundacja + PZMOT</a:t>
                      </a:r>
                      <a:endParaRPr lang="pl-PL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kern="12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Szczecin, Drawsko Pom, Dobra Szcz.</a:t>
                      </a:r>
                      <a:endParaRPr lang="pl-PL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Marcin </a:t>
                      </a:r>
                      <a:r>
                        <a:rPr lang="pl-PL" sz="8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Fiejdasz</a:t>
                      </a:r>
                      <a:endParaRPr lang="pl-PL" sz="8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endParaRPr lang="pl-PL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43180" marR="431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0540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14-20 wrzesień </a:t>
                      </a:r>
                      <a:r>
                        <a:rPr lang="pl-PL" sz="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2015</a:t>
                      </a:r>
                      <a:endParaRPr lang="pl-PL" sz="8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PEKAO SZCZECIN </a:t>
                      </a:r>
                      <a:r>
                        <a:rPr lang="pl-PL" sz="8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OPEN </a:t>
                      </a:r>
                      <a:r>
                        <a:rPr lang="pl-PL" sz="800" b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2015</a:t>
                      </a:r>
                      <a:endParaRPr lang="pl-PL" sz="8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Firmowa impreza sportowa miasta Szczecin. To dzięki tym zawodom wielu młodych mieszkańców miasta dowiedziało się co to tenis i w jaki sposób można uprawiać tą dyscyplinę. To świetna promocja miasta, które przez tydzień żyje swoim sportowym rytmem.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Bene</a:t>
                      </a:r>
                      <a:r>
                        <a:rPr lang="pl-PL" sz="8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Sport + MIASTO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Korty al. Wojska Polskiego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Krzysztof </a:t>
                      </a:r>
                      <a:r>
                        <a:rPr lang="pl-PL" sz="8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Bobala</a:t>
                      </a:r>
                      <a:endParaRPr lang="pl-PL" sz="8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090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01-06 grudnia 2015</a:t>
                      </a:r>
                      <a:endParaRPr lang="pl-PL" sz="8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MISTRZOSTWA POLSKI W PŁYWANIU OSÓB NIEPEŁNOSPRAWNYCH </a:t>
                      </a:r>
                      <a:endParaRPr lang="pl-PL" sz="8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Kolejne już zawody wysokiej rangi dla osób niepełnosprawnych, które odbędą się w Szczecinie. Mistrzostwa Polski tradycyjnie pod koniec czerwca gościć będą na pływalni Floating Arena. Trzydniowa impreza na początek wakacji. 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START Szczecin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Floating</a:t>
                      </a:r>
                      <a:r>
                        <a:rPr lang="pl-PL" sz="8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Arena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Józef </a:t>
                      </a:r>
                      <a:r>
                        <a:rPr lang="pl-PL" sz="8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Psujek</a:t>
                      </a:r>
                      <a:endParaRPr lang="pl-PL" sz="8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475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Styczeń – grudzień 2015</a:t>
                      </a:r>
                      <a:endParaRPr lang="pl-PL" sz="8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IMPREZY ORGANIZOWANE PRZEZ KLUBY I STOWARZYSZENIA W RAMACH OTWARTEGO KONKURSU OFERT „IMPREZY SPORTOWO – REKREACYJNE”</a:t>
                      </a:r>
                      <a:endParaRPr lang="pl-PL" sz="8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Imprezy o różnym charakterze i poziomie sportowym. </a:t>
                      </a:r>
                      <a:r>
                        <a:rPr lang="pl-PL" sz="8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/>
                      </a:r>
                      <a:br>
                        <a:rPr lang="pl-PL" sz="8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pl-PL" sz="8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 </a:t>
                      </a:r>
                      <a:r>
                        <a:rPr lang="pl-PL" sz="8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konkursie brane są pod uwagę zawody o randze mistrzowskiej, imprezy priorytetowe dla miasta jak również zawody dla dzieci i młodzieży oraz imprezy rekreacyjne dla mieszkańców.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Kluby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Szczecin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8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pic>
        <p:nvPicPr>
          <p:cNvPr id="618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6650" y="0"/>
            <a:ext cx="16573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6021388"/>
            <a:ext cx="15430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755650" y="908050"/>
            <a:ext cx="6624638" cy="320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800" b="1">
                <a:solidFill>
                  <a:srgbClr val="000099"/>
                </a:solidFill>
              </a:rPr>
              <a:t>Mistrzostwa Polski Seniorów w boksie – 04-09 maj 2015 r.</a:t>
            </a:r>
            <a:endParaRPr lang="pl-PL" sz="1800">
              <a:solidFill>
                <a:srgbClr val="000099"/>
              </a:solidFill>
            </a:endParaRPr>
          </a:p>
          <a:p>
            <a:pPr algn="just"/>
            <a:endParaRPr lang="pl-PL" sz="1400" b="1">
              <a:solidFill>
                <a:srgbClr val="000099"/>
              </a:solidFill>
            </a:endParaRPr>
          </a:p>
          <a:p>
            <a:pPr algn="just"/>
            <a:r>
              <a:rPr lang="pl-PL" sz="1600" b="1">
                <a:solidFill>
                  <a:srgbClr val="000099"/>
                </a:solidFill>
              </a:rPr>
              <a:t>Organizator:</a:t>
            </a:r>
            <a:r>
              <a:rPr lang="pl-PL" sz="1600">
                <a:solidFill>
                  <a:srgbClr val="000099"/>
                </a:solidFill>
              </a:rPr>
              <a:t> Bokserski Klub Sportowy SKORPION.</a:t>
            </a:r>
          </a:p>
          <a:p>
            <a:pPr algn="just"/>
            <a:r>
              <a:rPr lang="pl-PL" sz="1600" b="1">
                <a:solidFill>
                  <a:srgbClr val="000099"/>
                </a:solidFill>
              </a:rPr>
              <a:t>Miejsce imprezy:</a:t>
            </a:r>
            <a:r>
              <a:rPr lang="pl-PL" sz="1600">
                <a:solidFill>
                  <a:srgbClr val="000099"/>
                </a:solidFill>
              </a:rPr>
              <a:t> Szczeciński Dom Sportu ul. Wąska 16.</a:t>
            </a:r>
          </a:p>
          <a:p>
            <a:pPr algn="just"/>
            <a:r>
              <a:rPr lang="pl-PL" sz="1600" b="1">
                <a:solidFill>
                  <a:srgbClr val="000099"/>
                </a:solidFill>
              </a:rPr>
              <a:t>Ilość uczestników:</a:t>
            </a:r>
            <a:r>
              <a:rPr lang="pl-PL" sz="1600">
                <a:solidFill>
                  <a:srgbClr val="000099"/>
                </a:solidFill>
              </a:rPr>
              <a:t> 150 czołowych zawodników z całego kraju.</a:t>
            </a:r>
          </a:p>
          <a:p>
            <a:pPr algn="just"/>
            <a:endParaRPr lang="pl-PL" sz="1600">
              <a:solidFill>
                <a:srgbClr val="000099"/>
              </a:solidFill>
            </a:endParaRPr>
          </a:p>
          <a:p>
            <a:pPr algn="just"/>
            <a:r>
              <a:rPr lang="pl-PL" sz="1600">
                <a:solidFill>
                  <a:srgbClr val="000099"/>
                </a:solidFill>
              </a:rPr>
              <a:t>Największa impreza bokserska w powojennej historii Szczecina</a:t>
            </a:r>
            <a:r>
              <a:rPr lang="pl-PL" sz="1400">
                <a:solidFill>
                  <a:srgbClr val="000099"/>
                </a:solidFill>
              </a:rPr>
              <a:t>.</a:t>
            </a:r>
          </a:p>
          <a:p>
            <a:pPr algn="just"/>
            <a:endParaRPr lang="pl-PL" sz="1400">
              <a:solidFill>
                <a:srgbClr val="000099"/>
              </a:solidFill>
            </a:endParaRPr>
          </a:p>
          <a:p>
            <a:endParaRPr lang="pl-PL" sz="1400">
              <a:solidFill>
                <a:srgbClr val="000099"/>
              </a:solidFill>
            </a:endParaRPr>
          </a:p>
          <a:p>
            <a:pPr>
              <a:spcBef>
                <a:spcPct val="30000"/>
              </a:spcBef>
            </a:pPr>
            <a:endParaRPr lang="pl-PL" sz="1600" b="1">
              <a:solidFill>
                <a:srgbClr val="000099"/>
              </a:solidFill>
            </a:endParaRPr>
          </a:p>
          <a:p>
            <a:pPr>
              <a:spcBef>
                <a:spcPct val="30000"/>
              </a:spcBef>
            </a:pPr>
            <a:endParaRPr lang="pl-PL" sz="1600">
              <a:solidFill>
                <a:srgbClr val="000099"/>
              </a:solidFill>
            </a:endParaRPr>
          </a:p>
          <a:p>
            <a:pPr>
              <a:spcBef>
                <a:spcPct val="30000"/>
              </a:spcBef>
            </a:pPr>
            <a:endParaRPr lang="pl-PL" sz="1600">
              <a:solidFill>
                <a:srgbClr val="000099"/>
              </a:solidFill>
            </a:endParaRP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6650" y="0"/>
            <a:ext cx="16573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8" y="5786438"/>
            <a:ext cx="15430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971550" y="620713"/>
            <a:ext cx="5400675" cy="529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 b="1">
                <a:solidFill>
                  <a:srgbClr val="000099"/>
                </a:solidFill>
              </a:rPr>
              <a:t>Mistrzostwa Polski w gimnastyce sportowej – 22-24.05.2015r.</a:t>
            </a:r>
            <a:endParaRPr lang="pl-PL" sz="1600"/>
          </a:p>
          <a:p>
            <a:pPr algn="just"/>
            <a:endParaRPr lang="pl-PL" sz="1800">
              <a:solidFill>
                <a:srgbClr val="000099"/>
              </a:solidFill>
            </a:endParaRPr>
          </a:p>
          <a:p>
            <a:pPr algn="just"/>
            <a:r>
              <a:rPr lang="pl-PL" sz="1600" b="1">
                <a:solidFill>
                  <a:srgbClr val="000099"/>
                </a:solidFill>
              </a:rPr>
              <a:t>Organizator:</a:t>
            </a:r>
            <a:r>
              <a:rPr lang="pl-PL" sz="1600">
                <a:solidFill>
                  <a:srgbClr val="000099"/>
                </a:solidFill>
              </a:rPr>
              <a:t> Międzyszkolny Klub Sportowy „KUSY”.</a:t>
            </a:r>
          </a:p>
          <a:p>
            <a:pPr algn="just"/>
            <a:r>
              <a:rPr lang="pl-PL" sz="1600" b="1">
                <a:solidFill>
                  <a:srgbClr val="000099"/>
                </a:solidFill>
              </a:rPr>
              <a:t>Miejsce imprezy:</a:t>
            </a:r>
            <a:r>
              <a:rPr lang="pl-PL" sz="1600">
                <a:solidFill>
                  <a:srgbClr val="000099"/>
                </a:solidFill>
              </a:rPr>
              <a:t> Azoty Arena ul. Szafera 3/5/7.</a:t>
            </a:r>
          </a:p>
          <a:p>
            <a:pPr algn="just"/>
            <a:r>
              <a:rPr lang="pl-PL" sz="1600" b="1">
                <a:solidFill>
                  <a:srgbClr val="000099"/>
                </a:solidFill>
              </a:rPr>
              <a:t>Ilość uczestników:</a:t>
            </a:r>
            <a:r>
              <a:rPr lang="pl-PL" sz="1600">
                <a:solidFill>
                  <a:srgbClr val="000099"/>
                </a:solidFill>
              </a:rPr>
              <a:t> 100-120 zawodniczek i zawodników z kilku krajów Europy oraz czołowe kluby z Polski. </a:t>
            </a:r>
          </a:p>
          <a:p>
            <a:pPr algn="just"/>
            <a:endParaRPr lang="pl-PL" sz="1600">
              <a:solidFill>
                <a:srgbClr val="000099"/>
              </a:solidFill>
            </a:endParaRPr>
          </a:p>
          <a:p>
            <a:pPr algn="just"/>
            <a:r>
              <a:rPr lang="pl-PL" sz="1600">
                <a:solidFill>
                  <a:srgbClr val="000099"/>
                </a:solidFill>
              </a:rPr>
              <a:t>Zawody zostały zgłoszone do FIG jako oficjalna impreza międzynarodowa. Są ostatnią kwalifikacją do wyłonienia składu reprezentacji Polski na „European Games” – 2015, które odbędą się w  czerwcu w Azerbejdżanie. Podczas tych zawodów na które  zostały zaproszone trzyosobowe reprezentacje z Europy </a:t>
            </a:r>
            <a:br>
              <a:rPr lang="pl-PL" sz="1600">
                <a:solidFill>
                  <a:srgbClr val="000099"/>
                </a:solidFill>
              </a:rPr>
            </a:br>
            <a:r>
              <a:rPr lang="pl-PL" sz="1600">
                <a:solidFill>
                  <a:srgbClr val="000099"/>
                </a:solidFill>
              </a:rPr>
              <a:t>(w gimnastyce sportowej kobiet) zostaną rozegrane zawody wielobojowe i finały na poszczególnych przyrządach. Dodatkową imprezą będzie oficjalny mecz w gimnastyce sportowej mężczyzn – juniorów: Polska – Niemcy – Czechy – Austria. Zawody drużynowe reprezentacji zagranicznych z reprezentacją Polski odbędą się jako tradycyjny Memoriał Kołakowskich. 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0"/>
            <a:ext cx="19050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5876925"/>
            <a:ext cx="15430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Obraz 4" descr="PIHAN-MARTA-MB-21[1]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2178050"/>
            <a:ext cx="2663825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900113" y="549275"/>
            <a:ext cx="7343775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 b="1" i="1" dirty="0">
                <a:solidFill>
                  <a:srgbClr val="000099"/>
                </a:solidFill>
              </a:rPr>
              <a:t>Mistrzostwa Polski w Pływaniu – 28-31 maj 2015 r. </a:t>
            </a:r>
          </a:p>
          <a:p>
            <a:pPr algn="just"/>
            <a:r>
              <a:rPr lang="pl-PL" sz="1800" b="1" i="1" dirty="0"/>
              <a:t> </a:t>
            </a:r>
            <a:endParaRPr lang="pl-PL" sz="1800" i="1" dirty="0"/>
          </a:p>
          <a:p>
            <a:pPr algn="just"/>
            <a:r>
              <a:rPr lang="pl-PL" sz="1600" b="1" i="1" dirty="0">
                <a:solidFill>
                  <a:srgbClr val="000099"/>
                </a:solidFill>
              </a:rPr>
              <a:t>Organizatorzy:</a:t>
            </a:r>
            <a:r>
              <a:rPr lang="pl-PL" sz="1600" i="1" dirty="0">
                <a:solidFill>
                  <a:srgbClr val="000099"/>
                </a:solidFill>
              </a:rPr>
              <a:t> Miejski Ośrodek Sportu Rekreacji i Rehabilitacji. </a:t>
            </a:r>
          </a:p>
          <a:p>
            <a:pPr algn="just"/>
            <a:r>
              <a:rPr lang="pl-PL" sz="1600" b="1" i="1" dirty="0">
                <a:solidFill>
                  <a:srgbClr val="000099"/>
                </a:solidFill>
              </a:rPr>
              <a:t>Miejsce imprezy:</a:t>
            </a:r>
            <a:r>
              <a:rPr lang="pl-PL" sz="1600" i="1" dirty="0">
                <a:solidFill>
                  <a:srgbClr val="000099"/>
                </a:solidFill>
              </a:rPr>
              <a:t> Floating Arena w dniach 28-31 maj 2015 r. </a:t>
            </a:r>
          </a:p>
          <a:p>
            <a:pPr algn="just"/>
            <a:r>
              <a:rPr lang="pl-PL" sz="1600" b="1" i="1" dirty="0">
                <a:solidFill>
                  <a:srgbClr val="000099"/>
                </a:solidFill>
              </a:rPr>
              <a:t>Ilość uczestników:</a:t>
            </a:r>
            <a:r>
              <a:rPr lang="pl-PL" sz="1600" i="1" dirty="0">
                <a:solidFill>
                  <a:srgbClr val="000099"/>
                </a:solidFill>
              </a:rPr>
              <a:t> 650 zawodników.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 flipH="1">
            <a:off x="9467850" y="2349500"/>
            <a:ext cx="73025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pl-PL" sz="1000"/>
              <a:t>Przykład rozmieszczenia zdjęcia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8" y="5786438"/>
            <a:ext cx="15430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Obraz 5" descr="SAWRYM-AS-47[1]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2205038"/>
            <a:ext cx="640873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86650" y="0"/>
            <a:ext cx="16573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4875" y="1066800"/>
            <a:ext cx="18891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684213" y="1341438"/>
            <a:ext cx="6335712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 b="1">
                <a:solidFill>
                  <a:srgbClr val="000099"/>
                </a:solidFill>
              </a:rPr>
              <a:t>Półmaraton Gryfa – 30 sierpnia 2015r.</a:t>
            </a:r>
          </a:p>
          <a:p>
            <a:pPr algn="just"/>
            <a:endParaRPr lang="pl-PL" sz="1600" b="1">
              <a:solidFill>
                <a:srgbClr val="000099"/>
              </a:solidFill>
            </a:endParaRPr>
          </a:p>
          <a:p>
            <a:pPr algn="just"/>
            <a:r>
              <a:rPr lang="pl-PL" sz="1600" b="1">
                <a:solidFill>
                  <a:srgbClr val="000099"/>
                </a:solidFill>
              </a:rPr>
              <a:t>Organizator:</a:t>
            </a:r>
            <a:r>
              <a:rPr lang="pl-PL" sz="1600">
                <a:solidFill>
                  <a:srgbClr val="000099"/>
                </a:solidFill>
              </a:rPr>
              <a:t> Miejski Klub Lekkoatletyczny.</a:t>
            </a:r>
          </a:p>
          <a:p>
            <a:pPr algn="just"/>
            <a:r>
              <a:rPr lang="pl-PL" sz="1600" b="1">
                <a:solidFill>
                  <a:srgbClr val="000099"/>
                </a:solidFill>
              </a:rPr>
              <a:t>Miejsce imprezy:</a:t>
            </a:r>
            <a:r>
              <a:rPr lang="pl-PL" sz="1600">
                <a:solidFill>
                  <a:srgbClr val="000099"/>
                </a:solidFill>
              </a:rPr>
              <a:t> Ulice miasta.</a:t>
            </a:r>
          </a:p>
          <a:p>
            <a:pPr algn="just"/>
            <a:r>
              <a:rPr lang="pl-PL" sz="1600" b="1">
                <a:solidFill>
                  <a:srgbClr val="000099"/>
                </a:solidFill>
              </a:rPr>
              <a:t>Ilość uczestników:</a:t>
            </a:r>
            <a:r>
              <a:rPr lang="pl-PL" sz="1600">
                <a:solidFill>
                  <a:srgbClr val="000099"/>
                </a:solidFill>
              </a:rPr>
              <a:t> 1300 zawodników. </a:t>
            </a:r>
          </a:p>
          <a:p>
            <a:pPr algn="just"/>
            <a:endParaRPr lang="pl-PL" sz="1600" b="1">
              <a:solidFill>
                <a:srgbClr val="000099"/>
              </a:solidFill>
            </a:endParaRPr>
          </a:p>
          <a:p>
            <a:pPr algn="just"/>
            <a:r>
              <a:rPr lang="pl-PL" sz="1600">
                <a:solidFill>
                  <a:srgbClr val="000099"/>
                </a:solidFill>
              </a:rPr>
              <a:t>Jeden z najstarszych biegów ulicznych w Polsce i najstarsza impreza biegowa w Szczecinie. Biegacze mają do pokonania dystans 21,097 km. Zawodnicy rywalizują w kategoriach wiekowych kobiet i mężczyzn. Adresatami zadania są mieszkańcy miasta Szczecina, biegacze z Polski oraz zagranicy</a:t>
            </a:r>
            <a:r>
              <a:rPr lang="pl-PL" sz="1600"/>
              <a:t>. </a:t>
            </a:r>
            <a:endParaRPr lang="pl-PL" sz="1600" b="1">
              <a:solidFill>
                <a:srgbClr val="000099"/>
              </a:solidFill>
            </a:endParaRP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8" y="5786438"/>
            <a:ext cx="15430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</TotalTime>
  <Words>1248</Words>
  <Application>Microsoft Office PowerPoint</Application>
  <PresentationFormat>Pokaz na ekranie (4:3)</PresentationFormat>
  <Paragraphs>152</Paragraphs>
  <Slides>10</Slides>
  <Notes>7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Projekt domyślny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</vt:vector>
  </TitlesOfParts>
  <Company>Urząd Miasta Szczecin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ajaz</dc:creator>
  <cp:lastModifiedBy>winf</cp:lastModifiedBy>
  <cp:revision>47</cp:revision>
  <dcterms:created xsi:type="dcterms:W3CDTF">2008-04-23T10:07:56Z</dcterms:created>
  <dcterms:modified xsi:type="dcterms:W3CDTF">2015-02-25T12:38:35Z</dcterms:modified>
</cp:coreProperties>
</file>